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9" d="100"/>
          <a:sy n="79" d="100"/>
        </p:scale>
        <p:origin x="32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C7D0-CB32-4EEF-B1DD-123940AD26AA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54D-F747-4038-AEA3-B90B601FC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4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C7D0-CB32-4EEF-B1DD-123940AD26AA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54D-F747-4038-AEA3-B90B601FC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47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C7D0-CB32-4EEF-B1DD-123940AD26AA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54D-F747-4038-AEA3-B90B601FC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56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C7D0-CB32-4EEF-B1DD-123940AD26AA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54D-F747-4038-AEA3-B90B601FC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91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C7D0-CB32-4EEF-B1DD-123940AD26AA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54D-F747-4038-AEA3-B90B601FC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28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C7D0-CB32-4EEF-B1DD-123940AD26AA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54D-F747-4038-AEA3-B90B601FC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17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C7D0-CB32-4EEF-B1DD-123940AD26AA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54D-F747-4038-AEA3-B90B601FC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8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C7D0-CB32-4EEF-B1DD-123940AD26AA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54D-F747-4038-AEA3-B90B601FC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12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C7D0-CB32-4EEF-B1DD-123940AD26AA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54D-F747-4038-AEA3-B90B601FC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48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C7D0-CB32-4EEF-B1DD-123940AD26AA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54D-F747-4038-AEA3-B90B601FC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02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C7D0-CB32-4EEF-B1DD-123940AD26AA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54D-F747-4038-AEA3-B90B601FC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41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0C7D0-CB32-4EEF-B1DD-123940AD26AA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0554D-F747-4038-AEA3-B90B601FC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32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54" y="0"/>
            <a:ext cx="6499952" cy="1092038"/>
          </a:xfrm>
          <a:prstGeom prst="rect">
            <a:avLst/>
          </a:prstGeom>
        </p:spPr>
      </p:pic>
      <p:sp>
        <p:nvSpPr>
          <p:cNvPr id="14" name="Rectangle à coins arrondis 13"/>
          <p:cNvSpPr/>
          <p:nvPr/>
        </p:nvSpPr>
        <p:spPr>
          <a:xfrm>
            <a:off x="121186" y="9144000"/>
            <a:ext cx="6577069" cy="6830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i="1" dirty="0">
                <a:solidFill>
                  <a:schemeClr val="tx1"/>
                </a:solidFill>
              </a:rPr>
              <a:t>Comité Val de Marne de Judo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38/40 rue Saint Simon – 94 000 CRETEIL</a:t>
            </a:r>
          </a:p>
          <a:p>
            <a:r>
              <a:rPr lang="fr-FR" sz="1200" dirty="0">
                <a:solidFill>
                  <a:schemeClr val="tx1"/>
                </a:solidFill>
              </a:rPr>
              <a:t>                01.40.48.99.46 /         </a:t>
            </a:r>
            <a:r>
              <a:rPr lang="fr-FR" sz="1200" b="1" dirty="0">
                <a:solidFill>
                  <a:srgbClr val="0070C0"/>
                </a:solidFill>
              </a:rPr>
              <a:t>judo94@orange.fr</a:t>
            </a:r>
            <a:r>
              <a:rPr lang="fr-FR" sz="1200" dirty="0">
                <a:solidFill>
                  <a:schemeClr val="tx1"/>
                </a:solidFill>
              </a:rPr>
              <a:t> /       </a:t>
            </a:r>
            <a:r>
              <a:rPr lang="fr-FR" sz="1200" b="1" dirty="0">
                <a:solidFill>
                  <a:srgbClr val="0070C0"/>
                </a:solidFill>
              </a:rPr>
              <a:t>www.judo94.net</a:t>
            </a:r>
            <a:r>
              <a:rPr lang="fr-FR" sz="1200" dirty="0">
                <a:solidFill>
                  <a:schemeClr val="tx1"/>
                </a:solidFill>
              </a:rPr>
              <a:t> /       </a:t>
            </a:r>
            <a:r>
              <a:rPr lang="fr-FR" sz="1200" b="1" dirty="0">
                <a:solidFill>
                  <a:srgbClr val="0070C0"/>
                </a:solidFill>
              </a:rPr>
              <a:t>comité judo 94 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21" y="9586510"/>
            <a:ext cx="165254" cy="16525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227" y="9562640"/>
            <a:ext cx="220338" cy="220338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0" r="16666" b="3183"/>
          <a:stretch/>
        </p:blipFill>
        <p:spPr>
          <a:xfrm>
            <a:off x="3415228" y="9531198"/>
            <a:ext cx="231355" cy="260118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51" y="9555004"/>
            <a:ext cx="232041" cy="216958"/>
          </a:xfrm>
          <a:prstGeom prst="rect">
            <a:avLst/>
          </a:prstGeom>
        </p:spPr>
      </p:pic>
      <p:sp>
        <p:nvSpPr>
          <p:cNvPr id="12" name="Rectangle à coins arrondis 11"/>
          <p:cNvSpPr/>
          <p:nvPr/>
        </p:nvSpPr>
        <p:spPr>
          <a:xfrm>
            <a:off x="424543" y="1092003"/>
            <a:ext cx="6273712" cy="804111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1146933" y="1087796"/>
            <a:ext cx="4767943" cy="3959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i="1" u="sng" dirty="0"/>
              <a:t>COMPETITIONS à venir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25748" y="1720039"/>
            <a:ext cx="4591281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q"/>
            </a:pPr>
            <a:r>
              <a:rPr lang="fr-FR" sz="1200" b="1" u="sng" dirty="0">
                <a:solidFill>
                  <a:srgbClr val="0070C0"/>
                </a:solidFill>
              </a:rPr>
              <a:t>Dimanche 25 Novembre 2018</a:t>
            </a:r>
            <a:r>
              <a:rPr lang="fr-FR" sz="1200" b="1" dirty="0">
                <a:solidFill>
                  <a:srgbClr val="0070C0"/>
                </a:solidFill>
              </a:rPr>
              <a:t> DISTRICTS N°1 BENJAMINS/BENJAMINES – PALAIS DES SPORTS DE THIAIS (PLACE VINCENT VAN GOGH)</a:t>
            </a:r>
          </a:p>
          <a:p>
            <a:endParaRPr lang="fr-FR" sz="1200" b="1" dirty="0">
              <a:solidFill>
                <a:srgbClr val="0070C0"/>
              </a:solidFill>
            </a:endParaRPr>
          </a:p>
          <a:p>
            <a:r>
              <a:rPr lang="fr-FR" sz="1200" b="1" u="sng" dirty="0">
                <a:solidFill>
                  <a:schemeClr val="accent6"/>
                </a:solidFill>
              </a:rPr>
              <a:t>District Est: Matin</a:t>
            </a:r>
          </a:p>
          <a:p>
            <a:r>
              <a:rPr lang="fr-FR" sz="1200" u="sng" dirty="0"/>
              <a:t>8H30 – 9H</a:t>
            </a:r>
            <a:r>
              <a:rPr lang="fr-FR" sz="1200" dirty="0"/>
              <a:t>: Benjamins -27kg, -30kg, -34kg, -38kg, -42kg</a:t>
            </a:r>
          </a:p>
          <a:p>
            <a:r>
              <a:rPr lang="fr-FR" sz="1200" u="sng" dirty="0"/>
              <a:t>10H30 – 11H</a:t>
            </a:r>
            <a:r>
              <a:rPr lang="fr-FR" sz="1200" dirty="0"/>
              <a:t>: Benjamins -46kg, -50kg, -55kg, -60kg, -66kg et +66kg</a:t>
            </a:r>
          </a:p>
          <a:p>
            <a:r>
              <a:rPr lang="fr-FR" sz="1200" u="sng" dirty="0"/>
              <a:t>10h30 – 11h</a:t>
            </a:r>
            <a:r>
              <a:rPr lang="fr-FR" sz="1200" dirty="0"/>
              <a:t>: Toutes les benjamines</a:t>
            </a:r>
          </a:p>
          <a:p>
            <a:endParaRPr lang="fr-FR" sz="1200" dirty="0"/>
          </a:p>
          <a:p>
            <a:r>
              <a:rPr lang="fr-FR" sz="1200" b="1" u="sng" dirty="0">
                <a:solidFill>
                  <a:schemeClr val="accent6"/>
                </a:solidFill>
              </a:rPr>
              <a:t>District Ouest: Après-Midi</a:t>
            </a:r>
          </a:p>
          <a:p>
            <a:r>
              <a:rPr lang="fr-FR" sz="1200" u="sng" dirty="0"/>
              <a:t>13h30 – 14h</a:t>
            </a:r>
            <a:r>
              <a:rPr lang="fr-FR" sz="1200" dirty="0"/>
              <a:t>: Tous les benjamins </a:t>
            </a:r>
          </a:p>
          <a:p>
            <a:r>
              <a:rPr lang="fr-FR" sz="1200" u="sng" dirty="0"/>
              <a:t>15h30 – 15h45</a:t>
            </a:r>
            <a:r>
              <a:rPr lang="fr-FR" sz="1200" dirty="0"/>
              <a:t>: Toutes les benjamines</a:t>
            </a:r>
          </a:p>
          <a:p>
            <a:endParaRPr lang="fr-FR" sz="1200" dirty="0"/>
          </a:p>
          <a:p>
            <a:r>
              <a:rPr lang="fr-FR" sz="1200" b="1" i="1" u="sng" dirty="0">
                <a:solidFill>
                  <a:srgbClr val="FF0000"/>
                </a:solidFill>
              </a:rPr>
              <a:t>RAPPEL DU REGLEMENT:</a:t>
            </a:r>
          </a:p>
          <a:p>
            <a:pPr marL="449263" indent="-171450">
              <a:buFont typeface="Wingdings" panose="05000000000000000000" pitchFamily="2" charset="2"/>
              <a:buChar char="§"/>
            </a:pPr>
            <a:r>
              <a:rPr lang="fr-FR" sz="1200" b="1" i="1" dirty="0"/>
              <a:t>Ceinture Jaune / Orange Minimum</a:t>
            </a:r>
          </a:p>
          <a:p>
            <a:pPr marL="449263" indent="-171450">
              <a:buFont typeface="Wingdings" panose="05000000000000000000" pitchFamily="2" charset="2"/>
              <a:buChar char="§"/>
            </a:pPr>
            <a:r>
              <a:rPr lang="fr-FR" sz="1200" b="1" i="1" dirty="0"/>
              <a:t>Passeport à jour</a:t>
            </a:r>
          </a:p>
          <a:p>
            <a:pPr marL="449263" indent="-171450">
              <a:buFont typeface="Wingdings" panose="05000000000000000000" pitchFamily="2" charset="2"/>
              <a:buChar char="§"/>
            </a:pPr>
            <a:r>
              <a:rPr lang="fr-FR" sz="1200" b="1" i="1" dirty="0"/>
              <a:t>Deux timbres de licences dont celle de l’année en cours</a:t>
            </a:r>
          </a:p>
          <a:p>
            <a:endParaRPr lang="fr-FR" sz="1200" b="1" i="1" dirty="0"/>
          </a:p>
          <a:p>
            <a:r>
              <a:rPr lang="fr-FR" sz="1200" b="1" i="1" dirty="0">
                <a:solidFill>
                  <a:schemeClr val="accent6"/>
                </a:solidFill>
              </a:rPr>
              <a:t>Afin d’assurer le bon déroulement de la manifestation nous vous demandons de bien vouloir emmener un ou plusieurs arbitres ou commissaires sportif dans vos districts respectifs.</a:t>
            </a:r>
          </a:p>
          <a:p>
            <a:r>
              <a:rPr lang="fr-FR" sz="1200" b="1" i="1" dirty="0">
                <a:solidFill>
                  <a:schemeClr val="accent6"/>
                </a:solidFill>
              </a:rPr>
              <a:t>Merci par avance.</a:t>
            </a:r>
          </a:p>
          <a:p>
            <a:endParaRPr lang="fr-FR" sz="1200" b="1" u="sng" dirty="0">
              <a:solidFill>
                <a:srgbClr val="0070C0"/>
              </a:solidFill>
            </a:endParaRPr>
          </a:p>
          <a:p>
            <a:pPr marL="171450" indent="-171450">
              <a:buFont typeface="Wingdings" pitchFamily="2" charset="2"/>
              <a:buChar char="q"/>
            </a:pPr>
            <a:r>
              <a:rPr lang="fr-FR" sz="1200" b="1" u="sng" dirty="0">
                <a:solidFill>
                  <a:srgbClr val="0070C0"/>
                </a:solidFill>
              </a:rPr>
              <a:t> Dimanche 09 Décembre 2018:</a:t>
            </a:r>
            <a:r>
              <a:rPr lang="fr-FR" sz="1200" b="1" dirty="0">
                <a:solidFill>
                  <a:srgbClr val="0070C0"/>
                </a:solidFill>
              </a:rPr>
              <a:t> </a:t>
            </a:r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PETITS TIGRES N°1– GYMANSE D’ORMESSON - 32 Rue de l'Ancien Moulin, 94490 Ormesson-sur-Marne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200" b="1" u="sng" dirty="0">
                <a:solidFill>
                  <a:schemeClr val="accent6"/>
                </a:solidFill>
              </a:rPr>
              <a:t>District Est: Matin</a:t>
            </a:r>
          </a:p>
          <a:p>
            <a:r>
              <a:rPr lang="fr-FR" sz="1200" u="sng" dirty="0"/>
              <a:t>09h – 09H30:</a:t>
            </a:r>
            <a:r>
              <a:rPr lang="fr-FR" sz="1200" dirty="0"/>
              <a:t> Poussins/poussines ceinture jaune et +</a:t>
            </a:r>
          </a:p>
          <a:p>
            <a:r>
              <a:rPr lang="fr-FR" sz="1200" u="sng" dirty="0"/>
              <a:t>10h30 – 11h</a:t>
            </a:r>
            <a:r>
              <a:rPr lang="fr-FR" sz="1200" dirty="0"/>
              <a:t>: Poussins/poussines ceinture blanche/jaune</a:t>
            </a:r>
          </a:p>
          <a:p>
            <a:endParaRPr lang="fr-FR" sz="1200" dirty="0"/>
          </a:p>
          <a:p>
            <a:r>
              <a:rPr lang="fr-FR" sz="1200" b="1" u="sng" dirty="0">
                <a:solidFill>
                  <a:schemeClr val="accent6"/>
                </a:solidFill>
              </a:rPr>
              <a:t>District Ouest: Après-Midi</a:t>
            </a:r>
          </a:p>
          <a:p>
            <a:r>
              <a:rPr lang="fr-FR" sz="1200" u="sng" dirty="0"/>
              <a:t>13h – 13H30:</a:t>
            </a:r>
            <a:r>
              <a:rPr lang="fr-FR" sz="1200" dirty="0"/>
              <a:t> Poussins/poussines ceinture jaune et +</a:t>
            </a:r>
          </a:p>
          <a:p>
            <a:r>
              <a:rPr lang="fr-FR" sz="1200" u="sng" dirty="0"/>
              <a:t>15h – 15h30</a:t>
            </a:r>
            <a:r>
              <a:rPr lang="fr-FR" sz="1200" dirty="0"/>
              <a:t>: Poussins/poussines ceinture blanche/jaune</a:t>
            </a:r>
          </a:p>
          <a:p>
            <a:endParaRPr lang="fr-FR" sz="1200" dirty="0"/>
          </a:p>
          <a:p>
            <a:r>
              <a:rPr lang="fr-FR" sz="1200" b="1" u="sng" dirty="0"/>
              <a:t>RAPPEL DU REGLEMENT: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/>
              <a:t>1 timbre de licence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/>
              <a:t>Ceinture blanche-jaune minimum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FF0000"/>
                </a:solidFill>
              </a:rPr>
              <a:t>Passeports, licences et certificats médicaux à jour</a:t>
            </a:r>
          </a:p>
          <a:p>
            <a:endParaRPr lang="fr-FR" sz="1200" dirty="0"/>
          </a:p>
          <a:p>
            <a:endParaRPr lang="fr-FR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89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3418</TotalTime>
  <Words>275</Words>
  <Application>Microsoft Macintosh PowerPoint</Application>
  <PresentationFormat>Format A4 (210 x 297 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CTR</dc:creator>
  <cp:lastModifiedBy>Bekhtaoui Salah El Dine</cp:lastModifiedBy>
  <cp:revision>91</cp:revision>
  <dcterms:created xsi:type="dcterms:W3CDTF">2017-01-02T09:05:19Z</dcterms:created>
  <dcterms:modified xsi:type="dcterms:W3CDTF">2018-11-08T09:20:37Z</dcterms:modified>
</cp:coreProperties>
</file>